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4" r:id="rId5"/>
    <p:sldId id="268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0D00F-A991-48D6-9679-F22DE9523A9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76607-FA1C-482F-847F-75A9752F6C0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" y="133623"/>
            <a:ext cx="9120187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908721"/>
            <a:ext cx="8206680" cy="1512167"/>
          </a:xfrm>
        </p:spPr>
        <p:txBody>
          <a:bodyPr/>
          <a:lstStyle/>
          <a:p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Хисанов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Рамиль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Нурислам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0776" y="2780928"/>
            <a:ext cx="3608180" cy="26642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1956 </a:t>
            </a:r>
            <a:r>
              <a:rPr lang="ru-RU" dirty="0" err="1" smtClean="0">
                <a:solidFill>
                  <a:schemeClr val="tx1"/>
                </a:solidFill>
              </a:rPr>
              <a:t>нчы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елны</a:t>
            </a:r>
            <a:r>
              <a:rPr lang="en-US" dirty="0" smtClean="0">
                <a:solidFill>
                  <a:schemeClr val="tx1"/>
                </a:solidFill>
              </a:rPr>
              <a:t>ң 22 нче ноябрендә Кама Аланы шәһәрендә туа.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21667" y="375047"/>
            <a:ext cx="3799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"</a:t>
            </a:r>
            <a:r>
              <a:rPr lang="en-US" sz="2400" i="1" dirty="0" err="1"/>
              <a:t>Consumor</a:t>
            </a:r>
            <a:r>
              <a:rPr lang="en-US" sz="2400" i="1" dirty="0"/>
              <a:t> </a:t>
            </a:r>
            <a:r>
              <a:rPr lang="en-US" sz="2400" i="1" dirty="0" err="1"/>
              <a:t>aliis</a:t>
            </a:r>
            <a:r>
              <a:rPr lang="en-US" sz="2400" i="1" dirty="0"/>
              <a:t> </a:t>
            </a:r>
            <a:r>
              <a:rPr lang="en-US" sz="2400" i="1" dirty="0" err="1"/>
              <a:t>inserviendo</a:t>
            </a:r>
            <a:r>
              <a:rPr lang="en-US" sz="2400" i="1" dirty="0"/>
              <a:t>"</a:t>
            </a:r>
            <a:endParaRPr lang="ru-RU" sz="2400" i="1" dirty="0"/>
          </a:p>
        </p:txBody>
      </p:sp>
      <p:pic>
        <p:nvPicPr>
          <p:cNvPr id="4" name="Ринат Валеев - Татарская мелодия (4musics.name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66656" y="4259560"/>
            <a:ext cx="609600" cy="6096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768" y="2060848"/>
            <a:ext cx="2680726" cy="389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89123"/>
            <a:ext cx="9120187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Табибн</a:t>
            </a:r>
            <a:r>
              <a:rPr lang="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ң биографиясе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5137">
            <a:off x="1259632" y="826418"/>
            <a:ext cx="4334448" cy="262775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21565"/>
          <a:stretch>
            <a:fillRect/>
          </a:stretch>
        </p:blipFill>
        <p:spPr>
          <a:xfrm rot="21219560">
            <a:off x="380567" y="3444419"/>
            <a:ext cx="2595566" cy="24807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lum bright="12000"/>
          </a:blip>
          <a:stretch>
            <a:fillRect/>
          </a:stretch>
        </p:blipFill>
        <p:spPr>
          <a:xfrm rot="438878">
            <a:off x="3435586" y="3533274"/>
            <a:ext cx="2664425" cy="267945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1104" y="1167951"/>
            <a:ext cx="3178696" cy="5040560"/>
          </a:xfrm>
        </p:spPr>
        <p:txBody>
          <a:bodyPr>
            <a:normAutofit fontScale="62500" lnSpcReduction="20000"/>
          </a:bodyPr>
          <a:lstStyle/>
          <a:p>
            <a:pPr marL="64135" indent="0" algn="ctr">
              <a:buNone/>
            </a:pPr>
            <a:r>
              <a:rPr lang="ru-RU" dirty="0" err="1" smtClean="0"/>
              <a:t>Гади</a:t>
            </a:r>
            <a:r>
              <a:rPr lang="ru-RU" dirty="0" smtClean="0"/>
              <a:t> </a:t>
            </a:r>
            <a:r>
              <a:rPr lang="ru-RU" dirty="0" err="1" smtClean="0"/>
              <a:t>эшчеләр</a:t>
            </a:r>
            <a:r>
              <a:rPr lang="ru-RU" dirty="0" smtClean="0"/>
              <a:t> </a:t>
            </a:r>
            <a:r>
              <a:rPr lang="ru-RU" dirty="0" err="1" smtClean="0"/>
              <a:t>Нурислам</a:t>
            </a:r>
            <a:r>
              <a:rPr lang="ru-RU" dirty="0" smtClean="0"/>
              <a:t> </a:t>
            </a:r>
            <a:r>
              <a:rPr lang="ru-RU" dirty="0" err="1" smtClean="0"/>
              <a:t>белән</a:t>
            </a:r>
            <a:r>
              <a:rPr lang="ru-RU" dirty="0" smtClean="0"/>
              <a:t> </a:t>
            </a:r>
            <a:r>
              <a:rPr lang="ru-RU" dirty="0" err="1" smtClean="0"/>
              <a:t>Зәлфирә</a:t>
            </a:r>
            <a:r>
              <a:rPr lang="ru-RU" dirty="0" smtClean="0"/>
              <a:t> </a:t>
            </a:r>
            <a:r>
              <a:rPr lang="ru-RU" dirty="0" err="1" smtClean="0"/>
              <a:t>гаиләсендә</a:t>
            </a:r>
            <a:r>
              <a:rPr lang="ru-RU" dirty="0" smtClean="0"/>
              <a:t> </a:t>
            </a:r>
            <a:r>
              <a:rPr lang="ru-RU" dirty="0" err="1" smtClean="0"/>
              <a:t>дөнь</a:t>
            </a:r>
            <a:r>
              <a:rPr lang="" altLang="ru-RU" dirty="0" err="1" smtClean="0"/>
              <a:t>я</a:t>
            </a:r>
            <a:r>
              <a:rPr lang="en-US" dirty="0" smtClean="0"/>
              <a:t>га килә. Кама Аланында үсә һәм белем ала, аннан </a:t>
            </a:r>
            <a:r>
              <a:rPr lang="en-US" dirty="0"/>
              <a:t>соң Ижау М</a:t>
            </a:r>
            <a:r>
              <a:rPr lang="en-US" dirty="0" smtClean="0"/>
              <a:t>едицина Академиясенә</a:t>
            </a:r>
            <a:r>
              <a:rPr lang="ru-RU" dirty="0" smtClean="0"/>
              <a:t> </a:t>
            </a:r>
            <a:r>
              <a:rPr lang="ru-RU" dirty="0" err="1" smtClean="0"/>
              <a:t>укырга</a:t>
            </a:r>
            <a:r>
              <a:rPr lang="ru-RU" dirty="0" smtClean="0"/>
              <a:t> </a:t>
            </a:r>
            <a:r>
              <a:rPr lang="ru-RU" dirty="0" err="1" smtClean="0"/>
              <a:t>керә</a:t>
            </a:r>
            <a:r>
              <a:rPr lang="ru-RU" dirty="0" smtClean="0"/>
              <a:t>. </a:t>
            </a:r>
            <a:r>
              <a:rPr lang="ru-RU" dirty="0" err="1" smtClean="0"/>
              <a:t>Укудан</a:t>
            </a:r>
            <a:r>
              <a:rPr lang="ru-RU" dirty="0" smtClean="0"/>
              <a:t> </a:t>
            </a:r>
            <a:r>
              <a:rPr lang="ru-RU" dirty="0" err="1" smtClean="0"/>
              <a:t>соң</a:t>
            </a:r>
            <a:r>
              <a:rPr lang="ru-RU" dirty="0" smtClean="0"/>
              <a:t> 1981 </a:t>
            </a:r>
            <a:r>
              <a:rPr lang="ru-RU" dirty="0" err="1" smtClean="0"/>
              <a:t>нче</a:t>
            </a:r>
            <a:r>
              <a:rPr lang="ru-RU" dirty="0" smtClean="0"/>
              <a:t> </a:t>
            </a:r>
            <a:r>
              <a:rPr lang="ru-RU" dirty="0" err="1" smtClean="0"/>
              <a:t>елда</a:t>
            </a:r>
            <a:r>
              <a:rPr lang="ru-RU" dirty="0" smtClean="0"/>
              <a:t> </a:t>
            </a:r>
            <a:r>
              <a:rPr lang="ru-RU" dirty="0" err="1" smtClean="0"/>
              <a:t>аны</a:t>
            </a:r>
            <a:r>
              <a:rPr lang="ru-RU" dirty="0" smtClean="0"/>
              <a:t> Свердловск </a:t>
            </a:r>
            <a:r>
              <a:rPr lang="ru-RU" dirty="0" err="1" smtClean="0"/>
              <a:t>өлкәсенең</a:t>
            </a:r>
            <a:r>
              <a:rPr lang="ru-RU" dirty="0" smtClean="0"/>
              <a:t> Красноуфимск </a:t>
            </a:r>
            <a:r>
              <a:rPr lang="ru-RU" dirty="0" err="1" smtClean="0"/>
              <a:t>шәһәрененә</a:t>
            </a:r>
            <a:r>
              <a:rPr lang="ru-RU" dirty="0" smtClean="0"/>
              <a:t> </a:t>
            </a:r>
            <a:r>
              <a:rPr lang="ru-RU" dirty="0" err="1" smtClean="0"/>
              <a:t>юллыйлар</a:t>
            </a:r>
            <a:r>
              <a:rPr lang="ru-RU" dirty="0" smtClean="0"/>
              <a:t>. </a:t>
            </a:r>
            <a:r>
              <a:rPr lang="ru-RU" dirty="0" err="1" smtClean="0"/>
              <a:t>Интернатураны</a:t>
            </a:r>
            <a:r>
              <a:rPr lang="ru-RU" dirty="0" smtClean="0"/>
              <a:t> </a:t>
            </a:r>
            <a:r>
              <a:rPr lang="ru-RU" dirty="0" err="1" smtClean="0"/>
              <a:t>тәмамлагач</a:t>
            </a:r>
            <a:r>
              <a:rPr lang="ru-RU" dirty="0" smtClean="0"/>
              <a:t>, 1983 </a:t>
            </a:r>
            <a:r>
              <a:rPr lang="ru-RU" dirty="0" err="1" smtClean="0"/>
              <a:t>нче</a:t>
            </a:r>
            <a:r>
              <a:rPr lang="ru-RU" dirty="0" smtClean="0"/>
              <a:t> </a:t>
            </a:r>
            <a:r>
              <a:rPr lang="ru-RU" dirty="0" err="1" smtClean="0"/>
              <a:t>елда</a:t>
            </a:r>
            <a:r>
              <a:rPr lang="ru-RU" dirty="0" smtClean="0"/>
              <a:t> </a:t>
            </a:r>
            <a:r>
              <a:rPr lang="ru-RU" dirty="0" err="1" smtClean="0"/>
              <a:t>Нурислам</a:t>
            </a:r>
            <a:r>
              <a:rPr lang="ru-RU" dirty="0" smtClean="0"/>
              <a:t> </a:t>
            </a:r>
            <a:r>
              <a:rPr lang="ru-RU" dirty="0" err="1" smtClean="0"/>
              <a:t>улы</a:t>
            </a:r>
            <a:r>
              <a:rPr lang="ru-RU" dirty="0" smtClean="0"/>
              <a:t> </a:t>
            </a:r>
            <a:r>
              <a:rPr lang="ru-RU" dirty="0" err="1" smtClean="0"/>
              <a:t>Рамилне</a:t>
            </a:r>
            <a:r>
              <a:rPr lang="ru-RU" dirty="0" smtClean="0"/>
              <a:t> невропатолог </a:t>
            </a:r>
            <a:r>
              <a:rPr lang="ru-RU" dirty="0" err="1" smtClean="0"/>
              <a:t>булыр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 </a:t>
            </a:r>
            <a:r>
              <a:rPr lang="ru-RU" dirty="0" err="1" smtClean="0"/>
              <a:t>укырга</a:t>
            </a:r>
            <a:r>
              <a:rPr lang="ru-RU" dirty="0" smtClean="0"/>
              <a:t> </a:t>
            </a:r>
            <a:r>
              <a:rPr lang="ru-RU" dirty="0" err="1" smtClean="0"/>
              <a:t>җибәрәләр</a:t>
            </a:r>
            <a:r>
              <a:rPr lang="ru-RU" dirty="0" smtClean="0"/>
              <a:t>. 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rm-content.s3.amazonaws.com/5555d5c78c7ada030f4fc94c/109251/upload-4f190030-1688-11e5-9d29-3137407c0e92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1166" y="260648"/>
            <a:ext cx="9117470" cy="6531475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0573">
            <a:off x="4957226" y="1811136"/>
            <a:ext cx="3560373" cy="233322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813300" y="504825"/>
            <a:ext cx="4330700" cy="1682750"/>
          </a:xfrm>
        </p:spPr>
        <p:txBody>
          <a:bodyPr>
            <a:normAutofit fontScale="77500" lnSpcReduction="20000"/>
          </a:bodyPr>
          <a:lstStyle/>
          <a:p>
            <a:pPr marL="64135" indent="0" algn="ctr">
              <a:buNone/>
            </a:pPr>
            <a:r>
              <a:rPr lang="ru-RU" dirty="0" err="1" smtClean="0"/>
              <a:t>Ординатурадан</a:t>
            </a:r>
            <a:r>
              <a:rPr lang="ru-RU" dirty="0" smtClean="0"/>
              <a:t> </a:t>
            </a:r>
            <a:r>
              <a:rPr lang="ru-RU" dirty="0" err="1" smtClean="0"/>
              <a:t>соң</a:t>
            </a:r>
            <a:r>
              <a:rPr lang="ru-RU" dirty="0" smtClean="0"/>
              <a:t> 1985 </a:t>
            </a:r>
            <a:r>
              <a:rPr lang="ru-RU" dirty="0" err="1" smtClean="0"/>
              <a:t>нче</a:t>
            </a:r>
            <a:r>
              <a:rPr lang="ru-RU" dirty="0" smtClean="0"/>
              <a:t> </a:t>
            </a:r>
            <a:r>
              <a:rPr lang="ru-RU" dirty="0" err="1" smtClean="0"/>
              <a:t>елда</a:t>
            </a:r>
            <a:r>
              <a:rPr lang="ru-RU" dirty="0" smtClean="0"/>
              <a:t> </a:t>
            </a:r>
            <a:r>
              <a:rPr lang="ru-RU" dirty="0" err="1" smtClean="0"/>
              <a:t>аның</a:t>
            </a:r>
            <a:r>
              <a:rPr lang="ru-RU" dirty="0" smtClean="0"/>
              <a:t> </a:t>
            </a:r>
            <a:r>
              <a:rPr lang="ru-RU" dirty="0" err="1" smtClean="0"/>
              <a:t>янына</a:t>
            </a:r>
            <a:r>
              <a:rPr lang="ru-RU" dirty="0" smtClean="0"/>
              <a:t> </a:t>
            </a:r>
            <a:r>
              <a:rPr lang="ru-RU" dirty="0" err="1" smtClean="0"/>
              <a:t>Түбән</a:t>
            </a:r>
            <a:r>
              <a:rPr lang="ru-RU" dirty="0" smtClean="0"/>
              <a:t> Кама </a:t>
            </a:r>
            <a:r>
              <a:rPr lang="ru-RU" dirty="0" err="1" smtClean="0"/>
              <a:t>шәһәренә</a:t>
            </a:r>
            <a:r>
              <a:rPr lang="ru-RU" dirty="0" smtClean="0"/>
              <a:t> </a:t>
            </a:r>
            <a:r>
              <a:rPr lang="ru-RU" dirty="0" err="1" smtClean="0"/>
              <a:t>эш</a:t>
            </a:r>
            <a:r>
              <a:rPr lang="ru-RU" dirty="0" smtClean="0"/>
              <a:t> </a:t>
            </a:r>
            <a:r>
              <a:rPr lang="" altLang="ru-RU" dirty="0" smtClean="0"/>
              <a:t>буенча </a:t>
            </a:r>
            <a:r>
              <a:rPr lang="ru-RU" dirty="0" err="1" smtClean="0"/>
              <a:t>күченү</a:t>
            </a:r>
            <a:r>
              <a:rPr lang="ru-RU" dirty="0" smtClean="0"/>
              <a:t> </a:t>
            </a:r>
            <a:r>
              <a:rPr lang="ru-RU" dirty="0" err="1" smtClean="0"/>
              <a:t>тәкъ</a:t>
            </a:r>
            <a:r>
              <a:rPr lang="en-US" dirty="0" smtClean="0"/>
              <a:t>диме белән неврология бүлеге мөдире килә.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8214"/>
            <a:ext cx="4512004" cy="338660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2887">
            <a:off x="4051499" y="3829743"/>
            <a:ext cx="4325658" cy="324719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77444">
            <a:off x="686369" y="4227845"/>
            <a:ext cx="3060457" cy="240729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rm-content.s3.amazonaws.com/5555d5c78c7ada030f4fc94c/109251/upload-4f190030-1688-11e5-9d29-3137407c0e92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3042" y="0"/>
            <a:ext cx="9117470" cy="6531475"/>
          </a:xfrm>
          <a:prstGeom prst="rect">
            <a:avLst/>
          </a:prstGeom>
          <a:noFill/>
        </p:spPr>
      </p:pic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3450" t="10347"/>
          <a:stretch>
            <a:fillRect/>
          </a:stretch>
        </p:blipFill>
        <p:spPr>
          <a:xfrm rot="21022480">
            <a:off x="702833" y="2793081"/>
            <a:ext cx="2466975" cy="319881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6304" t="9555" r="2969" b="24605"/>
          <a:stretch>
            <a:fillRect/>
          </a:stretch>
        </p:blipFill>
        <p:spPr>
          <a:xfrm>
            <a:off x="2627784" y="548681"/>
            <a:ext cx="3888432" cy="16561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3159">
            <a:off x="3779936" y="3281567"/>
            <a:ext cx="3483129" cy="2612347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rm-content.s3.amazonaws.com/5555d5c78c7ada030f4fc94c/109251/upload-4f190030-1688-11e5-9d29-3137407c0e92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36512" y="232594"/>
            <a:ext cx="9117470" cy="653147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82160" y="908368"/>
            <a:ext cx="4330700" cy="1987550"/>
          </a:xfrm>
        </p:spPr>
        <p:txBody>
          <a:bodyPr>
            <a:normAutofit fontScale="70000" lnSpcReduction="20000"/>
          </a:bodyPr>
          <a:lstStyle/>
          <a:p>
            <a:pPr marL="64135" indent="0" algn="ctr">
              <a:buNone/>
            </a:pPr>
            <a:r>
              <a:rPr lang="ru-RU" dirty="0" err="1" smtClean="0"/>
              <a:t>Хезмәт</a:t>
            </a:r>
            <a:r>
              <a:rPr lang="ru-RU" dirty="0" smtClean="0"/>
              <a:t> юлы </a:t>
            </a:r>
            <a:r>
              <a:rPr lang="ru-RU" dirty="0" err="1" smtClean="0"/>
              <a:t>буенча</a:t>
            </a:r>
            <a:r>
              <a:rPr lang="ru-RU" dirty="0" smtClean="0"/>
              <a:t> </a:t>
            </a:r>
            <a:r>
              <a:rPr lang="ru-RU" dirty="0" smtClean="0"/>
              <a:t>1986 </a:t>
            </a:r>
            <a:r>
              <a:rPr lang="ru-RU" dirty="0" err="1" smtClean="0"/>
              <a:t>нчы</a:t>
            </a:r>
            <a:r>
              <a:rPr lang="ru-RU" dirty="0" smtClean="0"/>
              <a:t> </a:t>
            </a:r>
            <a:r>
              <a:rPr lang="ru-RU" dirty="0" err="1" smtClean="0"/>
              <a:t>елда</a:t>
            </a:r>
            <a:r>
              <a:rPr lang="ru-RU" dirty="0" smtClean="0"/>
              <a:t> </a:t>
            </a:r>
            <a:r>
              <a:rPr lang="ru-RU" dirty="0" err="1" smtClean="0"/>
              <a:t>ул</a:t>
            </a:r>
            <a:r>
              <a:rPr lang="ru-RU" dirty="0" smtClean="0"/>
              <a:t> </a:t>
            </a:r>
            <a:r>
              <a:rPr lang="ru-RU" dirty="0" err="1" smtClean="0"/>
              <a:t>Түбән</a:t>
            </a:r>
            <a:r>
              <a:rPr lang="ru-RU" dirty="0" smtClean="0"/>
              <a:t> Кама </a:t>
            </a:r>
            <a:r>
              <a:rPr lang="ru-RU" dirty="0" err="1" smtClean="0"/>
              <a:t>шәһәренең</a:t>
            </a:r>
            <a:r>
              <a:rPr lang="ru-RU" dirty="0" smtClean="0"/>
              <a:t> </a:t>
            </a:r>
            <a:r>
              <a:rPr lang="ru-RU" dirty="0" err="1" smtClean="0"/>
              <a:t>ТКӨДИна</a:t>
            </a:r>
            <a:r>
              <a:rPr lang="ru-RU" dirty="0" smtClean="0"/>
              <a:t> </a:t>
            </a:r>
            <a:r>
              <a:rPr lang="ru-RU" dirty="0" err="1" smtClean="0"/>
              <a:t>җибәрелә</a:t>
            </a:r>
            <a:r>
              <a:rPr lang="ru-RU" dirty="0" smtClean="0"/>
              <a:t>. 1986 </a:t>
            </a:r>
            <a:r>
              <a:rPr lang="ru-RU" dirty="0" err="1" smtClean="0"/>
              <a:t>нчы</a:t>
            </a:r>
            <a:r>
              <a:rPr lang="ru-RU" dirty="0" smtClean="0"/>
              <a:t> </a:t>
            </a:r>
            <a:r>
              <a:rPr lang="ru-RU" dirty="0" err="1" smtClean="0"/>
              <a:t>елдан</a:t>
            </a:r>
            <a:r>
              <a:rPr lang="ru-RU" dirty="0"/>
              <a:t> </a:t>
            </a:r>
            <a:r>
              <a:rPr lang="ru-RU" dirty="0" smtClean="0"/>
              <a:t>медицина санитар </a:t>
            </a:r>
            <a:r>
              <a:rPr lang="ru-RU" dirty="0" err="1" smtClean="0"/>
              <a:t>өлешенә</a:t>
            </a:r>
            <a:r>
              <a:rPr lang="ru-RU" dirty="0" smtClean="0"/>
              <a:t> </a:t>
            </a:r>
            <a:r>
              <a:rPr lang="ru-RU" dirty="0" err="1" smtClean="0"/>
              <a:t>урнаша</a:t>
            </a:r>
            <a:r>
              <a:rPr lang="ru-RU" dirty="0" smtClean="0"/>
              <a:t>.  10 ел </a:t>
            </a:r>
            <a:r>
              <a:rPr lang="ru-RU" dirty="0" err="1" smtClean="0"/>
              <a:t>дәверендә</a:t>
            </a:r>
            <a:r>
              <a:rPr lang="ru-RU" dirty="0" smtClean="0"/>
              <a:t> </a:t>
            </a:r>
            <a:r>
              <a:rPr lang="ru-RU" dirty="0" err="1" smtClean="0"/>
              <a:t>стационарда</a:t>
            </a:r>
            <a:r>
              <a:rPr lang="ru-RU" dirty="0" smtClean="0"/>
              <a:t> </a:t>
            </a:r>
            <a:r>
              <a:rPr lang="ru-RU" dirty="0" err="1" smtClean="0"/>
              <a:t>бүлекне</a:t>
            </a:r>
            <a:r>
              <a:rPr lang="ru-RU" dirty="0" smtClean="0"/>
              <a:t> </a:t>
            </a:r>
            <a:r>
              <a:rPr lang="ru-RU" dirty="0" err="1" smtClean="0"/>
              <a:t>җитәкли</a:t>
            </a:r>
            <a:r>
              <a:rPr lang="ru-RU" dirty="0" smtClean="0"/>
              <a:t>, </a:t>
            </a:r>
            <a:r>
              <a:rPr lang="ru-RU" dirty="0" err="1" smtClean="0"/>
              <a:t>аннары</a:t>
            </a:r>
            <a:r>
              <a:rPr lang="ru-RU" dirty="0" smtClean="0"/>
              <a:t> </a:t>
            </a:r>
            <a:r>
              <a:rPr lang="ru-RU" dirty="0" err="1" smtClean="0"/>
              <a:t>аны</a:t>
            </a:r>
            <a:r>
              <a:rPr lang="ru-RU" dirty="0" smtClean="0"/>
              <a:t> </a:t>
            </a:r>
            <a:r>
              <a:rPr lang="ru-RU" dirty="0" err="1" smtClean="0"/>
              <a:t>күчерәләр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2340">
            <a:off x="817325" y="1730274"/>
            <a:ext cx="3677090" cy="266221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4070" flipV="1">
            <a:off x="4746862" y="3373181"/>
            <a:ext cx="3890508" cy="2917881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rm-content.s3.amazonaws.com/5555d5c78c7ada030f4fc94c/109251/upload-4f190030-1688-11e5-9d29-3137407c0e92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10865" y="106380"/>
            <a:ext cx="9117470" cy="653147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17878" y="734107"/>
            <a:ext cx="7700962" cy="1603375"/>
          </a:xfrm>
        </p:spPr>
        <p:txBody>
          <a:bodyPr>
            <a:normAutofit fontScale="77500" lnSpcReduction="20000"/>
          </a:bodyPr>
          <a:lstStyle/>
          <a:p>
            <a:pPr marL="64135" indent="0" algn="ctr">
              <a:buNone/>
            </a:pP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кешене</a:t>
            </a:r>
            <a:r>
              <a:rPr lang="ru-RU" dirty="0" smtClean="0"/>
              <a:t> </a:t>
            </a:r>
            <a:r>
              <a:rPr lang="ru-RU" dirty="0" err="1" smtClean="0"/>
              <a:t>оныту</a:t>
            </a:r>
            <a:r>
              <a:rPr lang="ru-RU" dirty="0" smtClean="0"/>
              <a:t> </a:t>
            </a:r>
            <a:r>
              <a:rPr lang="ru-RU" dirty="0" err="1" smtClean="0"/>
              <a:t>мөмкин</a:t>
            </a:r>
            <a:r>
              <a:rPr lang="ru-RU" dirty="0" smtClean="0"/>
              <a:t>  </a:t>
            </a:r>
            <a:r>
              <a:rPr lang="ru-RU" dirty="0" err="1" smtClean="0"/>
              <a:t>түгел</a:t>
            </a:r>
            <a:r>
              <a:rPr lang="ru-RU" dirty="0" smtClean="0"/>
              <a:t>! </a:t>
            </a:r>
            <a:endParaRPr lang="ru-RU" dirty="0" smtClean="0"/>
          </a:p>
          <a:p>
            <a:pPr marL="64135" indent="0" algn="ctr">
              <a:buNone/>
            </a:pPr>
            <a:r>
              <a:rPr lang="ru-RU" dirty="0" err="1" smtClean="0"/>
              <a:t>Ул</a:t>
            </a:r>
            <a:r>
              <a:rPr lang="ru-RU" dirty="0" smtClean="0"/>
              <a:t> </a:t>
            </a:r>
            <a:r>
              <a:rPr lang="ru-RU" dirty="0" err="1" smtClean="0"/>
              <a:t>дуслары</a:t>
            </a:r>
            <a:r>
              <a:rPr lang="ru-RU" dirty="0" smtClean="0"/>
              <a:t>, </a:t>
            </a:r>
            <a:r>
              <a:rPr lang="ru-RU" dirty="0" err="1" smtClean="0"/>
              <a:t>хезмәттәшләре</a:t>
            </a:r>
            <a:r>
              <a:rPr lang="ru-RU" dirty="0" smtClean="0"/>
              <a:t>, </a:t>
            </a:r>
            <a:r>
              <a:rPr lang="ru-RU" dirty="0" err="1" smtClean="0"/>
              <a:t>туганнары</a:t>
            </a:r>
            <a:r>
              <a:rPr lang="ru-RU" dirty="0" smtClean="0"/>
              <a:t>, </a:t>
            </a:r>
            <a:r>
              <a:rPr lang="ru-RU" dirty="0" err="1" smtClean="0"/>
              <a:t>гаиләсе</a:t>
            </a:r>
            <a:r>
              <a:rPr lang="ru-RU" dirty="0" smtClean="0"/>
              <a:t> </a:t>
            </a:r>
            <a:r>
              <a:rPr lang="ru-RU" dirty="0" err="1" smtClean="0"/>
              <a:t>һәм</a:t>
            </a:r>
            <a:r>
              <a:rPr lang="ru-RU" dirty="0" smtClean="0"/>
              <a:t>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бөек</a:t>
            </a:r>
            <a:r>
              <a:rPr lang="ru-RU" dirty="0" smtClean="0"/>
              <a:t> </a:t>
            </a:r>
            <a:r>
              <a:rPr lang="ru-RU" dirty="0" err="1" smtClean="0"/>
              <a:t>кеше</a:t>
            </a:r>
            <a:r>
              <a:rPr lang="ru-RU" dirty="0" smtClean="0"/>
              <a:t> </a:t>
            </a:r>
            <a:r>
              <a:rPr lang="ru-RU" dirty="0" err="1" smtClean="0"/>
              <a:t>белән</a:t>
            </a:r>
            <a:r>
              <a:rPr lang="ru-RU" dirty="0" smtClean="0"/>
              <a:t> </a:t>
            </a:r>
            <a:r>
              <a:rPr lang="ru-RU" dirty="0" err="1" smtClean="0"/>
              <a:t>бер</a:t>
            </a:r>
            <a:r>
              <a:rPr lang="ru-RU" dirty="0" smtClean="0"/>
              <a:t> </a:t>
            </a:r>
            <a:r>
              <a:rPr lang="ru-RU" dirty="0" err="1" smtClean="0"/>
              <a:t>тапкыр</a:t>
            </a:r>
            <a:r>
              <a:rPr lang="ru-RU" dirty="0" smtClean="0"/>
              <a:t> </a:t>
            </a:r>
            <a:r>
              <a:rPr lang="ru-RU" dirty="0" err="1" smtClean="0"/>
              <a:t>булса</a:t>
            </a:r>
            <a:r>
              <a:rPr lang="ru-RU" dirty="0" smtClean="0"/>
              <a:t> да </a:t>
            </a:r>
            <a:r>
              <a:rPr lang="ru-RU" dirty="0" err="1" smtClean="0"/>
              <a:t>аралаша</a:t>
            </a:r>
            <a:r>
              <a:rPr lang="ru-RU" dirty="0" smtClean="0"/>
              <a:t> </a:t>
            </a:r>
            <a:r>
              <a:rPr lang="ru-RU" dirty="0" err="1" smtClean="0"/>
              <a:t>алган</a:t>
            </a:r>
            <a:r>
              <a:rPr lang="ru-RU" dirty="0" smtClean="0"/>
              <a:t> </a:t>
            </a:r>
            <a:r>
              <a:rPr lang="ru-RU" dirty="0" err="1" smtClean="0"/>
              <a:t>кешеләр</a:t>
            </a:r>
            <a:r>
              <a:rPr lang="ru-RU" dirty="0" smtClean="0"/>
              <a:t> </a:t>
            </a:r>
            <a:r>
              <a:rPr lang="ru-RU" dirty="0" err="1" smtClean="0"/>
              <a:t>хәтерендә</a:t>
            </a:r>
            <a:r>
              <a:rPr lang="ru-RU" dirty="0" smtClean="0"/>
              <a:t> </a:t>
            </a:r>
            <a:r>
              <a:rPr lang="ru-RU" dirty="0" err="1" smtClean="0"/>
              <a:t>мәңгегә</a:t>
            </a:r>
            <a:r>
              <a:rPr lang="ru-RU" dirty="0" smtClean="0"/>
              <a:t> </a:t>
            </a:r>
            <a:r>
              <a:rPr lang="ru-RU" dirty="0" err="1" smtClean="0"/>
              <a:t>калачак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11760" y="2352322"/>
            <a:ext cx="4650540" cy="348790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949</Words>
  <Application>WPS Presentation</Application>
  <PresentationFormat>Экран (4:3)</PresentationFormat>
  <Paragraphs>17</Paragraphs>
  <Slides>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Тема Office</vt:lpstr>
      <vt:lpstr>Хисанов Рамиль Нурислам улы</vt:lpstr>
      <vt:lpstr>Табибнең биографиясе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Крахмалев Валентин Иванович</dc:title>
  <dc:creator>Алия</dc:creator>
  <cp:lastModifiedBy>User</cp:lastModifiedBy>
  <cp:revision>57</cp:revision>
  <dcterms:created xsi:type="dcterms:W3CDTF">2016-12-03T03:35:00Z</dcterms:created>
  <dcterms:modified xsi:type="dcterms:W3CDTF">2022-04-18T10:19:44Z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5C84B0CC985F4F2AA1B09A44E0895529</vt:lpwstr>
  </property>
  <property fmtid="{D5CDD505-2E9C-101B-9397-08002B2CF9AE}" pid="3" name="KSOProductBuildVer">
    <vt:lpwstr>1049-11.2.0.11074</vt:lpwstr>
  </property>
</Properties>
</file>